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1" r:id="rId7"/>
    <p:sldId id="263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BB1507-5B92-478F-91A5-837F7C20A6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/>
              <a:t>Workshop – Application Mobile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C38507A-6504-4D69-B058-6F8CC8F4E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dirty="0"/>
              <a:t>Développement d’application mobile avec </a:t>
            </a:r>
            <a:r>
              <a:rPr lang="fr-BE" dirty="0" err="1"/>
              <a:t>NativeScript</a:t>
            </a:r>
            <a:endParaRPr lang="fr-BE" dirty="0"/>
          </a:p>
        </p:txBody>
      </p:sp>
      <p:pic>
        <p:nvPicPr>
          <p:cNvPr id="1026" name="Picture 2" descr="RÃ©sultat de recherche d'images pour &quot;nativescript&quot;">
            <a:extLst>
              <a:ext uri="{FF2B5EF4-FFF2-40B4-BE49-F238E27FC236}">
                <a16:creationId xmlns:a16="http://schemas.microsoft.com/office/drawing/2014/main" id="{D8A68EC0-7E15-4C79-9799-6A4F6B7D3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0" y="839172"/>
            <a:ext cx="20955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672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Les projets - Pong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Un petit </a:t>
            </a:r>
            <a:r>
              <a:rPr lang="fr-BE" dirty="0" err="1"/>
              <a:t>pong</a:t>
            </a:r>
            <a:r>
              <a:rPr lang="fr-BE" dirty="0"/>
              <a:t> classique en 2D</a:t>
            </a:r>
          </a:p>
          <a:p>
            <a:r>
              <a:rPr lang="fr-BE" dirty="0"/>
              <a:t>L’engine 2D gérant l’affichage, les mouvements et collisions est fournit</a:t>
            </a:r>
          </a:p>
        </p:txBody>
      </p:sp>
    </p:spTree>
    <p:extLst>
      <p:ext uri="{BB962C8B-B14F-4D97-AF65-F5344CB8AC3E}">
        <p14:creationId xmlns:p14="http://schemas.microsoft.com/office/powerpoint/2010/main" val="1566391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Questions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953303DB-E3EA-4515-BCFE-6007B412C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999" y="2540664"/>
            <a:ext cx="4572000" cy="3429000"/>
          </a:xfrm>
        </p:spPr>
      </p:pic>
    </p:spTree>
    <p:extLst>
      <p:ext uri="{BB962C8B-B14F-4D97-AF65-F5344CB8AC3E}">
        <p14:creationId xmlns:p14="http://schemas.microsoft.com/office/powerpoint/2010/main" val="1502583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9E1612-3E8C-4DBE-9DB0-91845DDDE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Introduction de </a:t>
            </a:r>
            <a:r>
              <a:rPr lang="fr-BE" dirty="0" err="1"/>
              <a:t>NativeScript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1F7FD8-2558-45E7-AAD8-4F0D00523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Développé par </a:t>
            </a:r>
            <a:r>
              <a:rPr lang="fr-BE" dirty="0" err="1"/>
              <a:t>Telerik</a:t>
            </a:r>
            <a:endParaRPr lang="fr-BE" dirty="0"/>
          </a:p>
          <a:p>
            <a:r>
              <a:rPr lang="fr-BE" dirty="0"/>
              <a:t>Date de sortie en 2014</a:t>
            </a:r>
          </a:p>
          <a:p>
            <a:r>
              <a:rPr lang="fr-BE" dirty="0"/>
              <a:t>Framework cross-platform (Android/IOS)</a:t>
            </a:r>
          </a:p>
          <a:p>
            <a:r>
              <a:rPr lang="fr-BE" dirty="0"/>
              <a:t>Gratuit et open source</a:t>
            </a:r>
          </a:p>
        </p:txBody>
      </p:sp>
    </p:spTree>
    <p:extLst>
      <p:ext uri="{BB962C8B-B14F-4D97-AF65-F5344CB8AC3E}">
        <p14:creationId xmlns:p14="http://schemas.microsoft.com/office/powerpoint/2010/main" val="1779816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772503"/>
            <a:ext cx="10571998" cy="9704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fr-BE" dirty="0"/>
              <a:t>Les différents types d’applications mobiles         Natif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r>
              <a:rPr lang="fr-BE" dirty="0"/>
              <a:t>Performance maximale</a:t>
            </a:r>
          </a:p>
          <a:p>
            <a:r>
              <a:rPr lang="fr-BE" dirty="0"/>
              <a:t>Accès à tout les capteurs du téléphone</a:t>
            </a:r>
          </a:p>
          <a:p>
            <a:r>
              <a:rPr lang="fr-BE" dirty="0"/>
              <a:t>Double le coût et temps de développement (Android/IOS)</a:t>
            </a:r>
          </a:p>
          <a:p>
            <a:r>
              <a:rPr lang="fr-BE" dirty="0"/>
              <a:t>Généralement plus complexe à prendre en main</a:t>
            </a:r>
          </a:p>
          <a:p>
            <a:r>
              <a:rPr lang="fr-BE" dirty="0"/>
              <a:t>Swift pour IOS</a:t>
            </a:r>
          </a:p>
          <a:p>
            <a:r>
              <a:rPr lang="fr-BE" dirty="0"/>
              <a:t>Java pour Android</a:t>
            </a:r>
          </a:p>
        </p:txBody>
      </p:sp>
    </p:spTree>
    <p:extLst>
      <p:ext uri="{BB962C8B-B14F-4D97-AF65-F5344CB8AC3E}">
        <p14:creationId xmlns:p14="http://schemas.microsoft.com/office/powerpoint/2010/main" val="2643899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772503"/>
            <a:ext cx="10571998" cy="9704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fr-BE" dirty="0"/>
              <a:t>Les différents types d’applications mobiles         Hybride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r>
              <a:rPr lang="fr-BE" dirty="0"/>
              <a:t>Performance se rapprochant du natif</a:t>
            </a:r>
          </a:p>
          <a:p>
            <a:r>
              <a:rPr lang="fr-BE" dirty="0"/>
              <a:t>Utilise un langage intermédiaire qui est compilé en natif lors de la phase de </a:t>
            </a:r>
            <a:r>
              <a:rPr lang="fr-BE" dirty="0" err="1"/>
              <a:t>build</a:t>
            </a:r>
            <a:endParaRPr lang="fr-BE" dirty="0"/>
          </a:p>
          <a:p>
            <a:r>
              <a:rPr lang="fr-BE" dirty="0"/>
              <a:t>Accès à tout les capteurs du téléphone</a:t>
            </a:r>
          </a:p>
          <a:p>
            <a:r>
              <a:rPr lang="fr-BE" dirty="0"/>
              <a:t>Technologies hybride: Xamarin, </a:t>
            </a:r>
            <a:r>
              <a:rPr lang="fr-BE" dirty="0" err="1"/>
              <a:t>react</a:t>
            </a:r>
            <a:r>
              <a:rPr lang="fr-BE" dirty="0"/>
              <a:t> native, </a:t>
            </a:r>
            <a:r>
              <a:rPr lang="fr-BE" dirty="0" err="1"/>
              <a:t>nativescript</a:t>
            </a:r>
            <a:r>
              <a:rPr lang="fr-BE" dirty="0"/>
              <a:t>, …</a:t>
            </a:r>
          </a:p>
          <a:p>
            <a:r>
              <a:rPr lang="fr-BE" dirty="0"/>
              <a:t>Diminue le temps de développement</a:t>
            </a:r>
          </a:p>
          <a:p>
            <a:r>
              <a:rPr lang="fr-BE"/>
              <a:t>Le développement </a:t>
            </a:r>
            <a:r>
              <a:rPr lang="fr-BE" dirty="0"/>
              <a:t>natif reste possible</a:t>
            </a:r>
          </a:p>
        </p:txBody>
      </p:sp>
    </p:spTree>
    <p:extLst>
      <p:ext uri="{BB962C8B-B14F-4D97-AF65-F5344CB8AC3E}">
        <p14:creationId xmlns:p14="http://schemas.microsoft.com/office/powerpoint/2010/main" val="521470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772503"/>
            <a:ext cx="10571998" cy="9704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fr-BE" dirty="0"/>
              <a:t>Les différents types d’applications mobiles         </a:t>
            </a:r>
            <a:r>
              <a:rPr lang="fr-BE" dirty="0" err="1"/>
              <a:t>WebView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r>
              <a:rPr lang="fr-BE" dirty="0"/>
              <a:t>Performance très limitée</a:t>
            </a:r>
          </a:p>
          <a:p>
            <a:r>
              <a:rPr lang="fr-BE" dirty="0"/>
              <a:t>Accès difficile ou impossible aux capteurs du téléphone</a:t>
            </a:r>
          </a:p>
          <a:p>
            <a:r>
              <a:rPr lang="fr-BE" dirty="0"/>
              <a:t>Rapide à prendre en main et temps de développement plus court</a:t>
            </a:r>
          </a:p>
          <a:p>
            <a:r>
              <a:rPr lang="fr-BE" dirty="0"/>
              <a:t>Solution la moins cher pour un client</a:t>
            </a:r>
          </a:p>
          <a:p>
            <a:r>
              <a:rPr lang="fr-BE" dirty="0"/>
              <a:t>Technologies exploitant une </a:t>
            </a:r>
            <a:r>
              <a:rPr lang="fr-BE" dirty="0" err="1"/>
              <a:t>WebView</a:t>
            </a:r>
            <a:r>
              <a:rPr lang="fr-BE" dirty="0"/>
              <a:t>: Apache </a:t>
            </a:r>
            <a:r>
              <a:rPr lang="fr-BE" dirty="0" err="1"/>
              <a:t>cordova</a:t>
            </a:r>
            <a:r>
              <a:rPr lang="fr-BE" dirty="0"/>
              <a:t>, </a:t>
            </a:r>
            <a:r>
              <a:rPr lang="fr-BE" dirty="0" err="1"/>
              <a:t>PhoneGap</a:t>
            </a:r>
            <a:r>
              <a:rPr lang="fr-BE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2869752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/>
              <a:t>Les </a:t>
            </a:r>
            <a:r>
              <a:rPr lang="fr-BE" dirty="0" err="1"/>
              <a:t>frameworks</a:t>
            </a:r>
            <a:r>
              <a:rPr lang="fr-BE" dirty="0"/>
              <a:t> disponibles dans </a:t>
            </a:r>
            <a:r>
              <a:rPr lang="fr-BE" dirty="0" err="1"/>
              <a:t>NativeScript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/>
              <a:t>Angular</a:t>
            </a:r>
            <a:endParaRPr lang="fr-BE" dirty="0"/>
          </a:p>
          <a:p>
            <a:r>
              <a:rPr lang="fr-BE" dirty="0"/>
              <a:t>Vue.JS</a:t>
            </a:r>
          </a:p>
          <a:p>
            <a:r>
              <a:rPr lang="fr-BE" dirty="0" err="1"/>
              <a:t>Typescript</a:t>
            </a:r>
            <a:endParaRPr lang="fr-BE" dirty="0"/>
          </a:p>
          <a:p>
            <a:r>
              <a:rPr lang="fr-BE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403200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Plugins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Disponible sur le marketplace de </a:t>
            </a:r>
            <a:r>
              <a:rPr lang="fr-BE" dirty="0" err="1"/>
              <a:t>nativescript</a:t>
            </a:r>
            <a:endParaRPr lang="fr-BE" dirty="0"/>
          </a:p>
          <a:p>
            <a:r>
              <a:rPr lang="fr-BE" dirty="0"/>
              <a:t>Ne sont rien d’autre que des packages </a:t>
            </a:r>
            <a:r>
              <a:rPr lang="fr-BE" dirty="0" err="1"/>
              <a:t>npm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275231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Démonstration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Structure de l’application</a:t>
            </a:r>
          </a:p>
          <a:p>
            <a:r>
              <a:rPr lang="fr-BE" dirty="0"/>
              <a:t>Processus de développement</a:t>
            </a:r>
          </a:p>
          <a:p>
            <a:r>
              <a:rPr lang="fr-BE" dirty="0"/>
              <a:t>Eléments d’UI de bases (Label, Button, </a:t>
            </a:r>
            <a:r>
              <a:rPr lang="fr-BE" dirty="0" err="1"/>
              <a:t>Layout</a:t>
            </a:r>
            <a:r>
              <a:rPr lang="fr-BE" dirty="0"/>
              <a:t>,…)</a:t>
            </a:r>
          </a:p>
          <a:p>
            <a:r>
              <a:rPr lang="fr-BE" dirty="0"/>
              <a:t>Rappel sur </a:t>
            </a:r>
            <a:r>
              <a:rPr lang="fr-BE" dirty="0" err="1"/>
              <a:t>typescript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577016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A3120D-791F-4058-B672-BB3A37D4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Les projets - Actualité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C017F-66BE-498F-A305-B21867658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Application classique</a:t>
            </a:r>
          </a:p>
          <a:p>
            <a:r>
              <a:rPr lang="fr-BE" dirty="0"/>
              <a:t>Le serveur mettant en place la RESTAPI est fournit</a:t>
            </a:r>
          </a:p>
        </p:txBody>
      </p:sp>
    </p:spTree>
    <p:extLst>
      <p:ext uri="{BB962C8B-B14F-4D97-AF65-F5344CB8AC3E}">
        <p14:creationId xmlns:p14="http://schemas.microsoft.com/office/powerpoint/2010/main" val="3761755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2400</TotalTime>
  <Words>255</Words>
  <Application>Microsoft Office PowerPoint</Application>
  <PresentationFormat>Grand écran</PresentationFormat>
  <Paragraphs>47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Century Gothic</vt:lpstr>
      <vt:lpstr>Wingdings 2</vt:lpstr>
      <vt:lpstr>Concis</vt:lpstr>
      <vt:lpstr>Workshop – Application Mobile</vt:lpstr>
      <vt:lpstr>Introduction de NativeScript</vt:lpstr>
      <vt:lpstr>Les différents types d’applications mobiles         Natif</vt:lpstr>
      <vt:lpstr>Les différents types d’applications mobiles         Hybride</vt:lpstr>
      <vt:lpstr>Les différents types d’applications mobiles         WebView</vt:lpstr>
      <vt:lpstr>Les frameworks disponibles dans NativeScript</vt:lpstr>
      <vt:lpstr>Plugins</vt:lpstr>
      <vt:lpstr>Démonstration</vt:lpstr>
      <vt:lpstr>Les projets - Actualité</vt:lpstr>
      <vt:lpstr>Les projets - Pong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– Application Mobile</dc:title>
  <dc:creator>Upd4ting Upd4ting</dc:creator>
  <cp:lastModifiedBy>Upd4ting Upd4ting</cp:lastModifiedBy>
  <cp:revision>23</cp:revision>
  <dcterms:created xsi:type="dcterms:W3CDTF">2019-05-29T12:19:40Z</dcterms:created>
  <dcterms:modified xsi:type="dcterms:W3CDTF">2019-06-30T15:55:09Z</dcterms:modified>
</cp:coreProperties>
</file>

<file path=docProps/thumbnail.jpeg>
</file>